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04BE-7470-430B-9893-FDD0152FE0E1}" type="datetimeFigureOut">
              <a:rPr kumimoji="1" lang="ja-JP" altLang="en-US" smtClean="0"/>
              <a:t>2010/9/24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D1876-6462-4312-AA0D-6A62BB71288C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04BE-7470-430B-9893-FDD0152FE0E1}" type="datetimeFigureOut">
              <a:rPr kumimoji="1" lang="ja-JP" altLang="en-US" smtClean="0"/>
              <a:t>2010/9/24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D1876-6462-4312-AA0D-6A62BB71288C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04BE-7470-430B-9893-FDD0152FE0E1}" type="datetimeFigureOut">
              <a:rPr kumimoji="1" lang="ja-JP" altLang="en-US" smtClean="0"/>
              <a:t>2010/9/24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D1876-6462-4312-AA0D-6A62BB71288C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04BE-7470-430B-9893-FDD0152FE0E1}" type="datetimeFigureOut">
              <a:rPr kumimoji="1" lang="ja-JP" altLang="en-US" smtClean="0"/>
              <a:t>2010/9/24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D1876-6462-4312-AA0D-6A62BB71288C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04BE-7470-430B-9893-FDD0152FE0E1}" type="datetimeFigureOut">
              <a:rPr kumimoji="1" lang="ja-JP" altLang="en-US" smtClean="0"/>
              <a:t>2010/9/24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D1876-6462-4312-AA0D-6A62BB71288C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04BE-7470-430B-9893-FDD0152FE0E1}" type="datetimeFigureOut">
              <a:rPr kumimoji="1" lang="ja-JP" altLang="en-US" smtClean="0"/>
              <a:t>2010/9/24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D1876-6462-4312-AA0D-6A62BB71288C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04BE-7470-430B-9893-FDD0152FE0E1}" type="datetimeFigureOut">
              <a:rPr kumimoji="1" lang="ja-JP" altLang="en-US" smtClean="0"/>
              <a:t>2010/9/24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D1876-6462-4312-AA0D-6A62BB71288C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04BE-7470-430B-9893-FDD0152FE0E1}" type="datetimeFigureOut">
              <a:rPr kumimoji="1" lang="ja-JP" altLang="en-US" smtClean="0"/>
              <a:t>2010/9/24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D1876-6462-4312-AA0D-6A62BB71288C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04BE-7470-430B-9893-FDD0152FE0E1}" type="datetimeFigureOut">
              <a:rPr kumimoji="1" lang="ja-JP" altLang="en-US" smtClean="0"/>
              <a:t>2010/9/24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D1876-6462-4312-AA0D-6A62BB71288C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04BE-7470-430B-9893-FDD0152FE0E1}" type="datetimeFigureOut">
              <a:rPr kumimoji="1" lang="ja-JP" altLang="en-US" smtClean="0"/>
              <a:t>2010/9/24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D1876-6462-4312-AA0D-6A62BB71288C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04BE-7470-430B-9893-FDD0152FE0E1}" type="datetimeFigureOut">
              <a:rPr kumimoji="1" lang="ja-JP" altLang="en-US" smtClean="0"/>
              <a:t>2010/9/24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D1876-6462-4312-AA0D-6A62BB71288C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C04BE-7470-430B-9893-FDD0152FE0E1}" type="datetimeFigureOut">
              <a:rPr kumimoji="1" lang="ja-JP" altLang="en-US" smtClean="0"/>
              <a:t>2010/9/24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D1876-6462-4312-AA0D-6A62BB71288C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0" descr="C:\Users\watanabe\Desktop\メルバイユ図面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16632"/>
            <a:ext cx="3744416" cy="6431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tonokura</dc:creator>
  <cp:lastModifiedBy>tonokura</cp:lastModifiedBy>
  <cp:revision>1</cp:revision>
  <dcterms:created xsi:type="dcterms:W3CDTF">2010-09-24T08:14:43Z</dcterms:created>
  <dcterms:modified xsi:type="dcterms:W3CDTF">2010-09-24T08:15:30Z</dcterms:modified>
</cp:coreProperties>
</file>